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324620-217B-404F-A178-60074E143C6F}" type="datetimeFigureOut">
              <a:rPr lang="pl-PL" smtClean="0"/>
              <a:pPr/>
              <a:t>2021-01-19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E195C9-64D2-4E67-ABDF-5B0EB39FEC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Babcia%20i%20Dziadek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Babcia i Dziad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515945" cy="525658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Mikołaj</a:t>
            </a:r>
            <a:endParaRPr lang="pl-PL" dirty="0"/>
          </a:p>
        </p:txBody>
      </p:sp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400600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Ignacy</a:t>
            </a:r>
            <a:endParaRPr lang="pl-PL" dirty="0"/>
          </a:p>
        </p:txBody>
      </p:sp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400599" cy="532859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</a:t>
            </a:r>
            <a:r>
              <a:rPr lang="pl-PL" dirty="0" err="1" smtClean="0"/>
              <a:t>Valeriia</a:t>
            </a:r>
            <a:endParaRPr lang="pl-PL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5" y="1340768"/>
            <a:ext cx="5184576" cy="504056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Magda</a:t>
            </a:r>
            <a:endParaRPr lang="pl-PL" dirty="0"/>
          </a:p>
        </p:txBody>
      </p:sp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472607" cy="525658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Nadia</a:t>
            </a:r>
            <a:endParaRPr lang="pl-PL" dirty="0"/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256584" cy="518457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Szymon</a:t>
            </a:r>
            <a:endParaRPr lang="pl-PL" dirty="0"/>
          </a:p>
        </p:txBody>
      </p:sp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5544615" cy="518457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Tosia</a:t>
            </a:r>
            <a:endParaRPr lang="pl-PL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400599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Szymon</a:t>
            </a:r>
            <a:endParaRPr lang="pl-PL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688631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Franek</a:t>
            </a:r>
            <a:endParaRPr lang="pl-PL" dirty="0"/>
          </a:p>
        </p:txBody>
      </p:sp>
    </p:spTree>
  </p:cSld>
  <p:clrMapOvr>
    <a:masterClrMapping/>
  </p:clrMapOvr>
  <p:transition advClick="0" advTm="300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340768"/>
            <a:ext cx="5976664" cy="518457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Piotr</a:t>
            </a:r>
            <a:endParaRPr lang="pl-PL" dirty="0"/>
          </a:p>
        </p:txBody>
      </p:sp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4558" y="1268760"/>
            <a:ext cx="5875834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Dawid</a:t>
            </a:r>
            <a:endParaRPr lang="pl-PL" dirty="0"/>
          </a:p>
        </p:txBody>
      </p:sp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672" y="1340768"/>
            <a:ext cx="5396599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</a:t>
            </a:r>
            <a:r>
              <a:rPr lang="pl-PL" dirty="0" err="1" smtClean="0"/>
              <a:t>Oliwier</a:t>
            </a:r>
            <a:endParaRPr lang="pl-PL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392708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</a:t>
            </a:r>
            <a:r>
              <a:rPr lang="pl-PL" dirty="0" err="1" smtClean="0"/>
              <a:t>Polina</a:t>
            </a:r>
            <a:endParaRPr lang="pl-PL" dirty="0"/>
          </a:p>
        </p:txBody>
      </p:sp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Wiktor</a:t>
            </a:r>
            <a:endParaRPr lang="pl-PL" dirty="0"/>
          </a:p>
        </p:txBody>
      </p:sp>
      <p:pic>
        <p:nvPicPr>
          <p:cNvPr id="6" name="Symbol zastępczy zawartości 5" descr="02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832648" cy="504056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652096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Nadia</a:t>
            </a:r>
            <a:endParaRPr lang="pl-PL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24000"/>
            <a:ext cx="5184463" cy="478532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Laura</a:t>
            </a:r>
            <a:endParaRPr lang="pl-PL" dirty="0"/>
          </a:p>
        </p:txBody>
      </p:sp>
    </p:spTree>
  </p:cSld>
  <p:clrMapOvr>
    <a:masterClrMapping/>
  </p:clrMapOvr>
  <p:transition advClick="0" advTm="3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5184576" cy="496855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Zosia</a:t>
            </a:r>
            <a:endParaRPr lang="pl-PL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5271791" cy="500134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Wiktoria</a:t>
            </a:r>
            <a:endParaRPr lang="pl-PL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2978" y="1340768"/>
            <a:ext cx="5637373" cy="518457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Franek</a:t>
            </a:r>
            <a:endParaRPr lang="pl-PL" dirty="0"/>
          </a:p>
        </p:txBody>
      </p:sp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832648" cy="52173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Kuba</a:t>
            </a:r>
            <a:endParaRPr lang="pl-PL" dirty="0"/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5544616" cy="51125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Franek</a:t>
            </a:r>
            <a:endParaRPr lang="pl-PL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53340"/>
            <a:ext cx="5040560" cy="511331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Kocham Was - Antoś</a:t>
            </a:r>
            <a:endParaRPr lang="pl-PL" dirty="0"/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88</Words>
  <Application>Microsoft Office PowerPoint</Application>
  <PresentationFormat>Pokaz na ekranie (4:3)</PresentationFormat>
  <Paragraphs>22</Paragraphs>
  <Slides>23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Papier</vt:lpstr>
      <vt:lpstr>Slajd 1</vt:lpstr>
      <vt:lpstr>Kocham Was - Dawid</vt:lpstr>
      <vt:lpstr>Kocham Was - Laura</vt:lpstr>
      <vt:lpstr>Kocham Was - Zosia</vt:lpstr>
      <vt:lpstr>Kocham Was - Wiktoria</vt:lpstr>
      <vt:lpstr>Kocham Was - Franek</vt:lpstr>
      <vt:lpstr>Kocham Was - Kuba</vt:lpstr>
      <vt:lpstr>Kocham Was - Franek</vt:lpstr>
      <vt:lpstr>Kocham Was - Antoś</vt:lpstr>
      <vt:lpstr>Kocham Was - Mikołaj</vt:lpstr>
      <vt:lpstr>Kocham Was - Ignacy</vt:lpstr>
      <vt:lpstr>Kocham Was - Valeriia</vt:lpstr>
      <vt:lpstr>Kocham Was - Magda</vt:lpstr>
      <vt:lpstr>Kocham Was - Nadia</vt:lpstr>
      <vt:lpstr>Kocham Was - Szymon</vt:lpstr>
      <vt:lpstr>Kocham Was - Tosia</vt:lpstr>
      <vt:lpstr>Kocham Was - Szymon</vt:lpstr>
      <vt:lpstr>Kocham Was - Franek</vt:lpstr>
      <vt:lpstr>Kocham Was - Piotr</vt:lpstr>
      <vt:lpstr>Kocham Was - Oliwier</vt:lpstr>
      <vt:lpstr>Kocham Was - Polina</vt:lpstr>
      <vt:lpstr>Kocham Was - Wiktor</vt:lpstr>
      <vt:lpstr>Kocham Was - Nadia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Babci i Dziadka  2021</dc:title>
  <dc:creator>User</dc:creator>
  <cp:lastModifiedBy>User</cp:lastModifiedBy>
  <cp:revision>79</cp:revision>
  <dcterms:created xsi:type="dcterms:W3CDTF">2021-01-18T19:20:48Z</dcterms:created>
  <dcterms:modified xsi:type="dcterms:W3CDTF">2021-01-19T16:00:08Z</dcterms:modified>
</cp:coreProperties>
</file>