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71" r:id="rId4"/>
    <p:sldId id="273" r:id="rId5"/>
    <p:sldId id="274" r:id="rId6"/>
    <p:sldId id="275" r:id="rId7"/>
    <p:sldId id="277" r:id="rId8"/>
    <p:sldId id="278" r:id="rId9"/>
    <p:sldId id="276" r:id="rId10"/>
    <p:sldId id="270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A2C87DB-B2E1-4259-87DE-A917E3575278}" type="datetimeFigureOut">
              <a:rPr lang="pl-PL" smtClean="0"/>
              <a:pPr/>
              <a:t>2020-11-02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4842C40-70A2-4890-BF8F-345BD0DF37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4UAss33q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LcL3MuU4x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upersimple.com/song/put-on-your-shoe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tj70284y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upersimple.com/song/this-is-the-way-we-get-dresse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01056" cy="178595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Język angielski w grupie dzieci 6 letnich   </a:t>
            </a:r>
            <a:endParaRPr lang="pl-PL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472" y="2643182"/>
            <a:ext cx="8062912" cy="17526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6"/>
                </a:solidFill>
                <a:latin typeface="Kristen ITC" pitchFamily="66" charset="0"/>
              </a:rPr>
              <a:t>Listopad </a:t>
            </a:r>
          </a:p>
          <a:p>
            <a:r>
              <a:rPr lang="pl-PL" sz="4000" b="1" dirty="0" smtClean="0">
                <a:solidFill>
                  <a:schemeClr val="accent6"/>
                </a:solidFill>
                <a:latin typeface="Kristen ITC" pitchFamily="66" charset="0"/>
              </a:rPr>
              <a:t>Bystrzaki  / Tygryski   </a:t>
            </a:r>
            <a:endParaRPr lang="pl-PL" sz="4000" b="1" dirty="0">
              <a:solidFill>
                <a:schemeClr val="accent6"/>
              </a:solidFill>
              <a:latin typeface="Kristen ITC" pitchFamily="66" charset="0"/>
            </a:endParaRPr>
          </a:p>
        </p:txBody>
      </p:sp>
      <p:pic>
        <p:nvPicPr>
          <p:cNvPr id="1026" name="Picture 2" descr="C:\Users\Manti\Desktop\kids-4702840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857210"/>
            <a:ext cx="3571900" cy="600079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143372" y="507207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>
                <a:solidFill>
                  <a:srgbClr val="92D050"/>
                </a:solidFill>
              </a:rPr>
              <a:t>Good</a:t>
            </a:r>
            <a:r>
              <a:rPr lang="pl-PL" sz="3600" b="1" dirty="0" smtClean="0">
                <a:solidFill>
                  <a:srgbClr val="92D050"/>
                </a:solidFill>
              </a:rPr>
              <a:t> </a:t>
            </a:r>
            <a:r>
              <a:rPr lang="pl-PL" sz="3600" b="1" dirty="0" err="1" smtClean="0">
                <a:solidFill>
                  <a:srgbClr val="92D050"/>
                </a:solidFill>
              </a:rPr>
              <a:t>luck</a:t>
            </a:r>
            <a:r>
              <a:rPr lang="pl-PL" sz="3600" b="1" dirty="0" smtClean="0">
                <a:solidFill>
                  <a:srgbClr val="92D050"/>
                </a:solidFill>
              </a:rPr>
              <a:t> !!!</a:t>
            </a:r>
          </a:p>
          <a:p>
            <a:pPr algn="ctr"/>
            <a:r>
              <a:rPr lang="pl-PL" sz="3600" b="1" dirty="0" smtClean="0">
                <a:solidFill>
                  <a:srgbClr val="92D050"/>
                </a:solidFill>
              </a:rPr>
              <a:t>Agnieszka </a:t>
            </a:r>
            <a:r>
              <a:rPr lang="pl-PL" sz="3600" b="1" dirty="0" err="1" smtClean="0">
                <a:solidFill>
                  <a:srgbClr val="92D050"/>
                </a:solidFill>
              </a:rPr>
              <a:t>Matias</a:t>
            </a:r>
            <a:endParaRPr lang="pl-PL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Utrwalamy liczenie od 1 do 20 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 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229468" cy="2698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1714480" y="5214950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hlinkClick r:id="rId3"/>
              </a:rPr>
              <a:t>https://www.youtube.com/watch?v=Aq4UAss33qA</a:t>
            </a:r>
            <a:endParaRPr lang="pl-PL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0166" y="785794"/>
            <a:ext cx="5786478" cy="175260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Goodbye children! ♥</a:t>
            </a:r>
          </a:p>
          <a:p>
            <a:pPr algn="ctr"/>
            <a:r>
              <a:rPr lang="pl-PL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Have a nice day !</a:t>
            </a:r>
            <a:endParaRPr lang="pl-PL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3914783" cy="258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„Make a circle” – piosenka do pokazywania i tańczenia</a:t>
            </a:r>
            <a:endParaRPr lang="pl-PL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321471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circle – robimy koło 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– duże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– małe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and round – idziemy dookoła 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– do góry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 - do dołu </a:t>
            </a:r>
          </a:p>
          <a:p>
            <a:pPr algn="ctr"/>
            <a:endParaRPr lang="pl-PL" sz="2800" b="1" dirty="0" smtClean="0"/>
          </a:p>
          <a:p>
            <a:pPr algn="ctr"/>
            <a:r>
              <a:rPr lang="pl-PL" sz="2800" b="1" dirty="0" smtClean="0">
                <a:hlinkClick r:id="rId2"/>
              </a:rPr>
              <a:t>https://www.youtube.com/watch?v=ALcL3MuU4xQ </a:t>
            </a:r>
            <a:endParaRPr lang="pl-PL" sz="2800" b="1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5842337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Po zatańczeniu i zaśpiewaniu piosenki bawimy się w pokazywanie – rodzic mówi słówko np. big – dziecko pokazuje rączkami -duże , up –rączki do góry, small – malutkie, down – do dołu </a:t>
            </a:r>
            <a:endParaRPr lang="pl-PL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39903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My clothes – moje ubrania </a:t>
            </a:r>
            <a:endParaRPr lang="pl-PL" sz="4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85860"/>
            <a:ext cx="7643866" cy="3143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800" b="1" dirty="0" smtClean="0">
                <a:solidFill>
                  <a:srgbClr val="00B0F0"/>
                </a:solidFill>
              </a:rPr>
              <a:t>W tym tygodniu zaczynamy rozmawiać o ubraniach </a:t>
            </a:r>
            <a:r>
              <a:rPr lang="pl-PL" sz="4800" b="1" dirty="0" smtClean="0">
                <a:solidFill>
                  <a:srgbClr val="00B0F0"/>
                </a:solidFill>
                <a:sym typeface="Wingdings" pitchFamily="2" charset="2"/>
              </a:rPr>
              <a:t> </a:t>
            </a:r>
            <a:endParaRPr lang="pl-PL" sz="4800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640445"/>
            <a:ext cx="5286412" cy="278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52113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5310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5728"/>
            <a:ext cx="464343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944" y="285727"/>
            <a:ext cx="4281212" cy="64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285728"/>
            <a:ext cx="9501222" cy="1090627"/>
          </a:xfrm>
        </p:spPr>
        <p:txBody>
          <a:bodyPr>
            <a:noAutofit/>
          </a:bodyPr>
          <a:lstStyle/>
          <a:p>
            <a:r>
              <a:rPr lang="pl-PL" sz="6600" b="1" dirty="0" smtClean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Piosenka „</a:t>
            </a:r>
            <a:r>
              <a:rPr lang="pl-PL" sz="6600" b="1" dirty="0" err="1" smtClean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Hurry</a:t>
            </a:r>
            <a:r>
              <a:rPr lang="pl-PL" sz="6600" b="1" dirty="0" smtClean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pl-PL" sz="6600" b="1" dirty="0" err="1" smtClean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up</a:t>
            </a:r>
            <a:r>
              <a:rPr lang="pl-PL" sz="6600" b="1" dirty="0" smtClean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 !! </a:t>
            </a:r>
            <a:endParaRPr lang="pl-PL" sz="6600" b="1" dirty="0">
              <a:solidFill>
                <a:schemeClr val="accent6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4429132"/>
            <a:ext cx="6560234" cy="1752600"/>
          </a:xfrm>
        </p:spPr>
        <p:txBody>
          <a:bodyPr/>
          <a:lstStyle/>
          <a:p>
            <a:pPr algn="ctr"/>
            <a:r>
              <a:rPr lang="pl-PL" dirty="0" smtClean="0">
                <a:hlinkClick r:id="rId2"/>
              </a:rPr>
              <a:t>https://supersimple.com/song/put-on-your-shoes/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33480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642910" y="5572140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accent6">
                    <a:lumMod val="90000"/>
                  </a:schemeClr>
                </a:solidFill>
              </a:rPr>
              <a:t>Pokazujemy zgodnie z piosenką zakładanie butów, kurtki, szalika i czapki </a:t>
            </a:r>
            <a:r>
              <a:rPr lang="pl-PL" sz="2800" dirty="0" smtClean="0">
                <a:solidFill>
                  <a:schemeClr val="accent6">
                    <a:lumMod val="90000"/>
                  </a:schemeClr>
                </a:solidFill>
                <a:sym typeface="Wingdings" pitchFamily="2" charset="2"/>
              </a:rPr>
              <a:t> </a:t>
            </a:r>
            <a:endParaRPr lang="pl-PL" sz="2800" dirty="0">
              <a:solidFill>
                <a:schemeClr val="accent6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08127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0" y="621508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Posłuchajcie wymowy poszczególnych ubrań </a:t>
            </a:r>
            <a:r>
              <a:rPr lang="pl-PL" sz="1600" b="1" dirty="0" smtClean="0">
                <a:sym typeface="Wingdings" pitchFamily="2" charset="2"/>
              </a:rPr>
              <a:t> </a:t>
            </a:r>
            <a:r>
              <a:rPr lang="pl-PL" sz="1600" b="1" dirty="0" smtClean="0">
                <a:sym typeface="Wingdings" pitchFamily="2" charset="2"/>
                <a:hlinkClick r:id="rId3"/>
              </a:rPr>
              <a:t>https://www.liveworksheets.com/tj70284yk </a:t>
            </a:r>
            <a:endParaRPr lang="pl-P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278607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6">
                    <a:lumMod val="90000"/>
                  </a:schemeClr>
                </a:solidFill>
              </a:rPr>
              <a:t>W domu możemy pobawić się w wieszanie na sznurek ubrań na klamerki – świetna okazja do utrwalenia słownictwa – możemy użyć do tego prawdziwych ubrań, a nie drukowanych – będzie jeszcze lepsza zabawa </a:t>
            </a:r>
            <a:r>
              <a:rPr lang="pl-PL" b="1" dirty="0" smtClean="0">
                <a:solidFill>
                  <a:schemeClr val="accent6">
                    <a:lumMod val="90000"/>
                  </a:schemeClr>
                </a:solidFill>
                <a:sym typeface="Wingdings" pitchFamily="2" charset="2"/>
              </a:rPr>
              <a:t> </a:t>
            </a:r>
            <a:endParaRPr lang="pl-PL" b="1" dirty="0">
              <a:solidFill>
                <a:schemeClr val="accent6">
                  <a:lumMod val="9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572140"/>
            <a:ext cx="8429684" cy="105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6">
                    <a:lumMod val="90000"/>
                  </a:schemeClr>
                </a:solidFill>
              </a:rPr>
              <a:t>Ubieramy się razem z bohaterem piosenki </a:t>
            </a:r>
            <a:r>
              <a:rPr lang="pl-PL" b="1" dirty="0" smtClean="0">
                <a:solidFill>
                  <a:schemeClr val="accent6">
                    <a:lumMod val="90000"/>
                  </a:schemeClr>
                </a:solidFill>
                <a:sym typeface="Wingdings" pitchFamily="2" charset="2"/>
              </a:rPr>
              <a:t> </a:t>
            </a:r>
            <a:endParaRPr lang="pl-PL" b="1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hlinkClick r:id="rId2"/>
              </a:rPr>
              <a:t>https://supersimple.com/song/this-is-the-way-we-get-dressed/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00372"/>
            <a:ext cx="5381625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178</TotalTime>
  <Words>201</Words>
  <Application>Microsoft Office PowerPoint</Application>
  <PresentationFormat>Pokaz na ekranie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Odlewnia metali</vt:lpstr>
      <vt:lpstr>Język angielski w grupie dzieci 6 letnich   </vt:lpstr>
      <vt:lpstr>„Make a circle” – piosenka do pokazywania i tańczenia</vt:lpstr>
      <vt:lpstr>My clothes – moje ubrania </vt:lpstr>
      <vt:lpstr>Slajd 4</vt:lpstr>
      <vt:lpstr>Slajd 5</vt:lpstr>
      <vt:lpstr>Piosenka „Hurry up !! </vt:lpstr>
      <vt:lpstr>Slajd 7</vt:lpstr>
      <vt:lpstr>W domu możemy pobawić się w wieszanie na sznurek ubrań na klamerki – świetna okazja do utrwalenia słownictwa – możemy użyć do tego prawdziwych ubrań, a nie drukowanych – będzie jeszcze lepsza zabawa  </vt:lpstr>
      <vt:lpstr>Ubieramy się razem z bohaterem piosenki  </vt:lpstr>
      <vt:lpstr>Utrwalamy liczenie od 1 do 20  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angielski w grupie dzieci 6 letnich</dc:title>
  <dc:creator>Manti</dc:creator>
  <cp:lastModifiedBy>Manti</cp:lastModifiedBy>
  <cp:revision>49</cp:revision>
  <dcterms:created xsi:type="dcterms:W3CDTF">2020-10-21T15:13:39Z</dcterms:created>
  <dcterms:modified xsi:type="dcterms:W3CDTF">2020-11-02T09:34:48Z</dcterms:modified>
</cp:coreProperties>
</file>